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3" r:id="rId17"/>
    <p:sldId id="300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2042</TotalTime>
  <Words>1158</Words>
  <Application>Microsoft Office PowerPoint</Application>
  <PresentationFormat>Widescreen</PresentationFormat>
  <Paragraphs>187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53</cp:revision>
  <dcterms:created xsi:type="dcterms:W3CDTF">2018-09-24T18:12:09Z</dcterms:created>
  <dcterms:modified xsi:type="dcterms:W3CDTF">2018-09-28T22:19:31Z</dcterms:modified>
</cp:coreProperties>
</file>